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5" r:id="rId26"/>
    <p:sldId id="282" r:id="rId27"/>
    <p:sldId id="286" r:id="rId28"/>
    <p:sldId id="283" r:id="rId29"/>
    <p:sldId id="287" r:id="rId30"/>
    <p:sldId id="284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ACE162A-F571-402A-8BC0-C787E0CC1928}">
          <p14:sldIdLst>
            <p14:sldId id="256"/>
            <p14:sldId id="258"/>
          </p14:sldIdLst>
        </p14:section>
        <p14:section name="算法分析" id="{4F99E01D-F55E-4195-884C-6139EB3466B6}">
          <p14:sldIdLst>
            <p14:sldId id="257"/>
            <p14:sldId id="259"/>
            <p14:sldId id="260"/>
            <p14:sldId id="261"/>
          </p14:sldIdLst>
        </p14:section>
        <p14:section name="程序设计" id="{2BD2B3F7-3AA9-4D81-A26C-61FF2D7E66BE}">
          <p14:sldIdLst>
            <p14:sldId id="262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效果展示" id="{39D4ED39-0C85-42AD-91BD-C2A5AC82BAC2}">
          <p14:sldIdLst>
            <p14:sldId id="280"/>
            <p14:sldId id="281"/>
            <p14:sldId id="285"/>
            <p14:sldId id="282"/>
            <p14:sldId id="286"/>
            <p14:sldId id="283"/>
            <p14:sldId id="287"/>
            <p14:sldId id="284"/>
            <p14:sldId id="288"/>
            <p14:sldId id="289"/>
            <p14:sldId id="290"/>
            <p14:sldId id="2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DCDA5-D5F4-4D38-9233-2E3F6C4C434B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294B7-DF35-4496-8922-155A22A0B7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60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54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113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85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11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85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87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45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98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3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60C8E28-CE66-4B21-A71B-77AA82990EB9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47E9E35-7E00-4BC9-9F78-915FA54C859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4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4F2BF-0EC2-424A-A2B0-E625DDD83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位图图像文件缩放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AAF022A-E659-4561-A4CC-16042DBF80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赵真卿</a:t>
            </a:r>
          </a:p>
        </p:txBody>
      </p:sp>
    </p:spTree>
    <p:extLst>
      <p:ext uri="{BB962C8B-B14F-4D97-AF65-F5344CB8AC3E}">
        <p14:creationId xmlns:p14="http://schemas.microsoft.com/office/powerpoint/2010/main" val="882230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BB96D8-1EED-4B6A-8B0D-379FCD4B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PingFang SC"/>
              </a:rPr>
              <a:t>1-2.</a:t>
            </a:r>
            <a:r>
              <a:rPr lang="zh-CN" altLang="en-US" sz="3200" b="1" dirty="0"/>
              <a:t>信息头</a:t>
            </a:r>
            <a:r>
              <a:rPr lang="en-US" altLang="zh-CN" sz="3200" b="1" dirty="0">
                <a:latin typeface="PingFang SC"/>
              </a:rPr>
              <a:t>(</a:t>
            </a:r>
            <a:r>
              <a:rPr lang="en-US" altLang="zh-CN" sz="3200" b="1" i="0" dirty="0">
                <a:solidFill>
                  <a:srgbClr val="000000"/>
                </a:solidFill>
                <a:effectLst/>
                <a:latin typeface="PingFang SC"/>
              </a:rPr>
              <a:t>BITMAP info HEADER</a:t>
            </a:r>
            <a:r>
              <a:rPr lang="en-US" altLang="zh-CN" sz="3200" b="1" dirty="0">
                <a:latin typeface="PingFang SC"/>
              </a:rPr>
              <a:t>)</a:t>
            </a:r>
            <a:endParaRPr lang="zh-CN" altLang="en-US" sz="3200" b="1" dirty="0">
              <a:latin typeface="PingFang SC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56C3371-FEA0-46A7-AABF-740367099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7" y="2346490"/>
            <a:ext cx="10747853" cy="2547307"/>
          </a:xfrm>
        </p:spPr>
      </p:pic>
    </p:spTree>
    <p:extLst>
      <p:ext uri="{BB962C8B-B14F-4D97-AF65-F5344CB8AC3E}">
        <p14:creationId xmlns:p14="http://schemas.microsoft.com/office/powerpoint/2010/main" val="163616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4544BB-C28A-4B55-8950-6DAB5316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PingFang SC"/>
              </a:rPr>
              <a:t>1-3.</a:t>
            </a:r>
            <a:r>
              <a:rPr lang="zh-CN" altLang="en-US" sz="3200" b="1" dirty="0"/>
              <a:t>调色板</a:t>
            </a:r>
            <a:r>
              <a:rPr lang="en-US" altLang="zh-CN" sz="3200" b="1" dirty="0">
                <a:latin typeface="PingFang SC"/>
              </a:rPr>
              <a:t>(RGBQUAND)</a:t>
            </a:r>
            <a:endParaRPr lang="zh-CN" altLang="en-US" sz="3200" b="1" dirty="0">
              <a:latin typeface="PingFang SC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FB41CD3-35F2-44D6-B9C1-C824B3C3C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184351"/>
            <a:ext cx="5509837" cy="1996479"/>
          </a:xfrm>
        </p:spPr>
      </p:pic>
    </p:spTree>
    <p:extLst>
      <p:ext uri="{BB962C8B-B14F-4D97-AF65-F5344CB8AC3E}">
        <p14:creationId xmlns:p14="http://schemas.microsoft.com/office/powerpoint/2010/main" val="406972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0BAD7A-3D7B-435D-9FCF-01DA7850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latin typeface="PingFang SC"/>
              </a:rPr>
              <a:t>1-4.</a:t>
            </a:r>
            <a:r>
              <a:rPr lang="zh-CN" altLang="en-US" sz="3200" b="1" dirty="0">
                <a:solidFill>
                  <a:srgbClr val="4F4F4F"/>
                </a:solidFill>
                <a:latin typeface="PingFang SC"/>
              </a:rPr>
              <a:t>位图数据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28870-A984-484B-ACB8-48F07184F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位图数据是一个一个的字节了，无需定义结构体，后面直接读取即可。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44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A4D2A-C78A-42ED-90C2-93BE76D1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2.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读取图片信息</a:t>
            </a:r>
            <a:b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</a:b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BDBB77-CDB1-418C-8BEC-333DCB5EC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425152"/>
            <a:ext cx="10546650" cy="2007695"/>
          </a:xfrm>
        </p:spPr>
      </p:pic>
    </p:spTree>
    <p:extLst>
      <p:ext uri="{BB962C8B-B14F-4D97-AF65-F5344CB8AC3E}">
        <p14:creationId xmlns:p14="http://schemas.microsoft.com/office/powerpoint/2010/main" val="302350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A4D2A-C78A-42ED-90C2-93BE76D1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3.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得到原图宽高和修改后的宽高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0B8703-6CC2-45D5-8A3D-682F4F54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91" y="2633158"/>
            <a:ext cx="10361217" cy="27792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D9BAC4-1F4C-4AF5-84A7-2DB726488CE9}"/>
              </a:ext>
            </a:extLst>
          </p:cNvPr>
          <p:cNvSpPr txBox="1"/>
          <p:nvPr/>
        </p:nvSpPr>
        <p:spPr>
          <a:xfrm>
            <a:off x="1024128" y="5752730"/>
            <a:ext cx="731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P.S:</a:t>
            </a:r>
            <a:r>
              <a:rPr lang="zh-CN" altLang="en-US" dirty="0"/>
              <a:t>图像长或宽必须是</a:t>
            </a:r>
            <a:r>
              <a:rPr lang="en-US" altLang="zh-CN" dirty="0"/>
              <a:t>4</a:t>
            </a:r>
            <a:r>
              <a:rPr lang="zh-CN" altLang="en-US" dirty="0"/>
              <a:t>的倍数，如果不满足就会导致图像显示不出来</a:t>
            </a: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7F5A042B-5FCB-4682-A12D-22C312E21C5B}"/>
              </a:ext>
            </a:extLst>
          </p:cNvPr>
          <p:cNvCxnSpPr>
            <a:cxnSpLocks/>
          </p:cNvCxnSpPr>
          <p:nvPr/>
        </p:nvCxnSpPr>
        <p:spPr>
          <a:xfrm flipV="1">
            <a:off x="8007658" y="4022759"/>
            <a:ext cx="2556769" cy="1914637"/>
          </a:xfrm>
          <a:prstGeom prst="curvedConnector3">
            <a:avLst>
              <a:gd name="adj1" fmla="val 14756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08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4.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获取原图位图数据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B43F5-0608-4376-BC2E-E36387C8A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75282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这里需要先让文件指针指向位图数据开始的字节（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），如果有调色板需要加上分配调色板所需要的空间。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D17ABB-45EE-4697-B60C-5BFA194B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98604"/>
            <a:ext cx="10190476" cy="2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22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5.</a:t>
            </a:r>
            <a:r>
              <a:rPr lang="zh-CN" altLang="en-US" sz="2400" b="1" i="0" dirty="0">
                <a:solidFill>
                  <a:srgbClr val="4F4F4F"/>
                </a:solidFill>
                <a:effectLst/>
                <a:latin typeface="PingFang SC"/>
              </a:rPr>
              <a:t>修改两个</a:t>
            </a:r>
            <a:r>
              <a:rPr lang="en-US" altLang="zh-CN" sz="2400" b="1" i="0" dirty="0">
                <a:solidFill>
                  <a:srgbClr val="4F4F4F"/>
                </a:solidFill>
                <a:effectLst/>
                <a:latin typeface="PingFang SC"/>
              </a:rPr>
              <a:t>header</a:t>
            </a:r>
            <a:r>
              <a:rPr lang="zh-CN" altLang="en-US" sz="2400" b="1" i="0" dirty="0">
                <a:solidFill>
                  <a:srgbClr val="4F4F4F"/>
                </a:solidFill>
                <a:effectLst/>
                <a:latin typeface="PingFang SC"/>
              </a:rPr>
              <a:t>的数据并把修改后的</a:t>
            </a:r>
            <a:r>
              <a:rPr lang="en-US" altLang="zh-CN" sz="2400" b="1" i="0" dirty="0">
                <a:solidFill>
                  <a:srgbClr val="4F4F4F"/>
                </a:solidFill>
                <a:effectLst/>
                <a:latin typeface="PingFang SC"/>
              </a:rPr>
              <a:t>header(</a:t>
            </a:r>
            <a:r>
              <a:rPr lang="zh-CN" altLang="en-US" sz="2400" b="1" i="0" dirty="0">
                <a:solidFill>
                  <a:srgbClr val="4F4F4F"/>
                </a:solidFill>
                <a:effectLst/>
                <a:latin typeface="PingFang SC"/>
              </a:rPr>
              <a:t>及调色板信息</a:t>
            </a:r>
            <a:r>
              <a:rPr lang="en-US" altLang="zh-CN" sz="2400" b="1" i="0" dirty="0">
                <a:solidFill>
                  <a:srgbClr val="4F4F4F"/>
                </a:solidFill>
                <a:effectLst/>
                <a:latin typeface="PingFang SC"/>
              </a:rPr>
              <a:t>)</a:t>
            </a:r>
            <a:r>
              <a:rPr lang="zh-CN" altLang="en-US" sz="2400" b="1" i="0" dirty="0">
                <a:solidFill>
                  <a:srgbClr val="4F4F4F"/>
                </a:solidFill>
                <a:effectLst/>
                <a:latin typeface="PingFang SC"/>
              </a:rPr>
              <a:t>写入新图片中</a:t>
            </a:r>
            <a:endParaRPr lang="zh-CN" altLang="en-US" sz="3200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50DB317-7970-416A-A82C-80EB2F9E2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226866"/>
            <a:ext cx="10450492" cy="3002081"/>
          </a:xfrm>
        </p:spPr>
      </p:pic>
    </p:spTree>
    <p:extLst>
      <p:ext uri="{BB962C8B-B14F-4D97-AF65-F5344CB8AC3E}">
        <p14:creationId xmlns:p14="http://schemas.microsoft.com/office/powerpoint/2010/main" val="388008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6.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进行图片缩放</a:t>
            </a:r>
            <a:endParaRPr lang="zh-CN" altLang="en-US" sz="32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3A5581-D6E4-466A-B534-66DF295EC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最邻近插值算法；</a:t>
            </a:r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b="1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双线性插值算法</a:t>
            </a:r>
            <a:r>
              <a:rPr lang="en-US" altLang="zh-CN" b="1" i="0" dirty="0">
                <a:solidFill>
                  <a:srgbClr val="4D4D4D"/>
                </a:solidFill>
                <a:effectLst/>
                <a:latin typeface="-apple-system"/>
              </a:rPr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90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6-1.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最邻近插值算法</a:t>
            </a:r>
            <a:endParaRPr lang="zh-CN" altLang="en-US" sz="32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3902551-0C67-4933-BD2A-C0E713409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375785"/>
            <a:ext cx="9720262" cy="3008652"/>
          </a:xfrm>
        </p:spPr>
      </p:pic>
    </p:spTree>
    <p:extLst>
      <p:ext uri="{BB962C8B-B14F-4D97-AF65-F5344CB8AC3E}">
        <p14:creationId xmlns:p14="http://schemas.microsoft.com/office/powerpoint/2010/main" val="2881956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08830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6-2.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双线性插值算法</a:t>
            </a:r>
            <a:endParaRPr lang="zh-CN" altLang="en-US" sz="3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22172C-10A6-413D-885D-9AC90FA032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54" b="8000"/>
          <a:stretch/>
        </p:blipFill>
        <p:spPr>
          <a:xfrm>
            <a:off x="4965675" y="457377"/>
            <a:ext cx="7083215" cy="59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77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61531B-F5D0-48AA-A9E2-8F171D3E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前提说明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8E442-8972-4463-9E4E-FB9B6C81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由于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window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上主要是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24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位图和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256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色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8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位图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居多，所以只编写了针对于这两种图片的算法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3736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6-2-1.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双线性插值算法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-8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位图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3545991-8A92-47CE-BC6B-E54450A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26874"/>
            <a:ext cx="8923809" cy="17142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AEAEA9-C30B-477A-87CD-3D8850F73071}"/>
              </a:ext>
            </a:extLst>
          </p:cNvPr>
          <p:cNvSpPr txBox="1"/>
          <p:nvPr/>
        </p:nvSpPr>
        <p:spPr>
          <a:xfrm>
            <a:off x="1100830" y="4241459"/>
            <a:ext cx="8923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pSource1</a:t>
            </a:r>
            <a:r>
              <a:rPr lang="zh-CN" altLang="en-US" dirty="0"/>
              <a:t>和</a:t>
            </a:r>
            <a:r>
              <a:rPr lang="en-US" altLang="zh-CN" dirty="0"/>
              <a:t>pSource2</a:t>
            </a:r>
            <a:r>
              <a:rPr lang="zh-CN" altLang="en-US" dirty="0"/>
              <a:t>分别对应于</a:t>
            </a:r>
            <a:r>
              <a:rPr lang="en-US" altLang="zh-CN" dirty="0"/>
              <a:t>y1,y2</a:t>
            </a:r>
            <a:r>
              <a:rPr lang="zh-CN" altLang="en-US" dirty="0"/>
              <a:t>高度下的两个位置，</a:t>
            </a:r>
            <a:r>
              <a:rPr lang="en-US" altLang="zh-CN" dirty="0"/>
              <a:t>q</a:t>
            </a:r>
            <a:r>
              <a:rPr lang="zh-CN" altLang="en-US" dirty="0"/>
              <a:t>为</a:t>
            </a:r>
            <a:r>
              <a:rPr lang="en-US" altLang="zh-CN" dirty="0"/>
              <a:t>y1</a:t>
            </a:r>
            <a:r>
              <a:rPr lang="zh-CN" altLang="en-US" dirty="0"/>
              <a:t>离</a:t>
            </a:r>
            <a:r>
              <a:rPr lang="en-US" altLang="zh-CN" dirty="0"/>
              <a:t>Y/</a:t>
            </a:r>
            <a:r>
              <a:rPr lang="en-US" altLang="zh-CN" dirty="0" err="1"/>
              <a:t>pzoom</a:t>
            </a:r>
            <a:r>
              <a:rPr lang="zh-CN" altLang="en-US" dirty="0"/>
              <a:t>的距离，</a:t>
            </a:r>
            <a:r>
              <a:rPr lang="en-US" altLang="zh-CN" dirty="0"/>
              <a:t>p</a:t>
            </a:r>
            <a:r>
              <a:rPr lang="zh-CN" altLang="en-US" dirty="0"/>
              <a:t>为</a:t>
            </a:r>
            <a:r>
              <a:rPr lang="en-US" altLang="zh-CN" dirty="0"/>
              <a:t>x1</a:t>
            </a:r>
            <a:r>
              <a:rPr lang="zh-CN" altLang="en-US" dirty="0"/>
              <a:t>离</a:t>
            </a:r>
            <a:r>
              <a:rPr lang="en-US" altLang="zh-CN" dirty="0"/>
              <a:t>X/</a:t>
            </a:r>
            <a:r>
              <a:rPr lang="en-US" altLang="zh-CN" dirty="0" err="1"/>
              <a:t>pzoom</a:t>
            </a:r>
            <a:r>
              <a:rPr lang="zh-CN" altLang="en-US" dirty="0"/>
              <a:t>的距离，对</a:t>
            </a:r>
            <a:r>
              <a:rPr lang="en-US" altLang="zh-CN" dirty="0"/>
              <a:t>y1</a:t>
            </a:r>
            <a:r>
              <a:rPr lang="zh-CN" altLang="en-US" dirty="0"/>
              <a:t>高度，在水平方向进行插值就是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(pSource1+x1*byte) * (1-p)*(1-q) + *(pSource1+x2*byte) * p*(1-q)</a:t>
            </a:r>
          </a:p>
          <a:p>
            <a:r>
              <a:rPr lang="zh-CN" altLang="en-US" dirty="0"/>
              <a:t>同理：对</a:t>
            </a:r>
            <a:r>
              <a:rPr lang="en-US" altLang="zh-CN" dirty="0"/>
              <a:t>y2</a:t>
            </a:r>
            <a:r>
              <a:rPr lang="zh-CN" altLang="en-US" dirty="0"/>
              <a:t>高度，在水平方向进行插值：</a:t>
            </a:r>
            <a:endParaRPr lang="en-US" altLang="zh-CN" dirty="0"/>
          </a:p>
          <a:p>
            <a:r>
              <a:rPr lang="zh-CN" altLang="en-US" dirty="0"/>
              <a:t>*</a:t>
            </a:r>
            <a:r>
              <a:rPr lang="en-US" altLang="zh-CN" dirty="0"/>
              <a:t>(pSource2 + x1*byte) * (1-p) * q + *(pSource2 + x2*byte) * p * q;</a:t>
            </a:r>
          </a:p>
          <a:p>
            <a:r>
              <a:rPr lang="zh-CN" altLang="en-US" dirty="0"/>
              <a:t>这两个东西相加就相当于在竖直方向进行插值了！另外，由于是</a:t>
            </a:r>
            <a:r>
              <a:rPr lang="en-US" altLang="zh-CN" dirty="0"/>
              <a:t>8</a:t>
            </a:r>
            <a:r>
              <a:rPr lang="zh-CN" altLang="en-US" dirty="0"/>
              <a:t>位位图，这里</a:t>
            </a:r>
            <a:r>
              <a:rPr lang="en-US" altLang="zh-CN" dirty="0"/>
              <a:t>byte=1</a:t>
            </a:r>
            <a:r>
              <a:rPr lang="zh-CN" altLang="en-US" dirty="0"/>
              <a:t>，所以只有一个位置进行插值。</a:t>
            </a:r>
          </a:p>
        </p:txBody>
      </p:sp>
    </p:spTree>
    <p:extLst>
      <p:ext uri="{BB962C8B-B14F-4D97-AF65-F5344CB8AC3E}">
        <p14:creationId xmlns:p14="http://schemas.microsoft.com/office/powerpoint/2010/main" val="1878795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6-2-2.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双线性插值算法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-24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位位图</a:t>
            </a:r>
            <a:endParaRPr lang="zh-CN" alt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AEAEA9-C30B-477A-87CD-3D8850F73071}"/>
              </a:ext>
            </a:extLst>
          </p:cNvPr>
          <p:cNvSpPr txBox="1"/>
          <p:nvPr/>
        </p:nvSpPr>
        <p:spPr>
          <a:xfrm>
            <a:off x="1210322" y="2200242"/>
            <a:ext cx="428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如果是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位位图，则理所应当的要在三个位置进行插值了。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21FFBC-9D04-42ED-A5F7-2D0464071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53" t="5954" r="5165" b="9489"/>
          <a:stretch/>
        </p:blipFill>
        <p:spPr>
          <a:xfrm>
            <a:off x="6482297" y="1628342"/>
            <a:ext cx="5516783" cy="52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4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A80A5E-23DF-4230-BB0F-8CDAD6D86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916338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7.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将位图数据写入新的图片并进行后续处理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0234A0-7755-403E-A8E3-7B64EFDA9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59076"/>
            <a:ext cx="6914286" cy="3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2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23FDE-0C88-45A5-8E8A-93ACA252D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效果展示</a:t>
            </a:r>
          </a:p>
        </p:txBody>
      </p:sp>
    </p:spTree>
    <p:extLst>
      <p:ext uri="{BB962C8B-B14F-4D97-AF65-F5344CB8AC3E}">
        <p14:creationId xmlns:p14="http://schemas.microsoft.com/office/powerpoint/2010/main" val="37118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93843-6B7D-426D-9A56-41CBD36B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1. |24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位图缩小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|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762A4-1626-4422-823B-562D210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缩小到原来的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0.1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46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B41730-819B-47A2-BD35-D292CBEF2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6765"/>
            <a:ext cx="12192000" cy="58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99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93843-6B7D-426D-9A56-41CBD36B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2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. 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24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位图放大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762A4-1626-4422-823B-562D210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放大到原来的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3137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AF086E1-2B3C-4D2B-B94C-3C847C84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284"/>
            <a:ext cx="12192000" cy="602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423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93843-6B7D-426D-9A56-41CBD36B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3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. 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256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色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8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位位图缩小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762A4-1626-4422-823B-562D210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缩小到原来的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0.1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1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39F0ED1-C154-4A46-926E-59D71C7D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81" y="186143"/>
            <a:ext cx="10295238" cy="6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21F6F-FBE5-428D-B91B-D821698A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24292F"/>
                </a:solidFill>
                <a:effectLst/>
                <a:latin typeface="-apple-system"/>
              </a:rPr>
              <a:t>算法分析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6254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B93843-6B7D-426D-9A56-41CBD36B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4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. 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256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色</a:t>
            </a:r>
            <a:r>
              <a:rPr lang="en-US" altLang="zh-CN" sz="3200" i="0" dirty="0">
                <a:solidFill>
                  <a:srgbClr val="4D4D4D"/>
                </a:solidFill>
                <a:effectLst/>
                <a:latin typeface="-apple-system"/>
              </a:rPr>
              <a:t>8</a:t>
            </a:r>
            <a:r>
              <a:rPr lang="zh-CN" altLang="en-US" sz="3200" i="0" dirty="0">
                <a:solidFill>
                  <a:srgbClr val="4D4D4D"/>
                </a:solidFill>
                <a:effectLst/>
                <a:latin typeface="-apple-system"/>
              </a:rPr>
              <a:t>位位图放大</a:t>
            </a:r>
            <a:r>
              <a:rPr lang="en-US" altLang="zh-CN" sz="3200" dirty="0">
                <a:solidFill>
                  <a:srgbClr val="4D4D4D"/>
                </a:solidFill>
                <a:latin typeface="-apple-system"/>
              </a:rPr>
              <a:t>|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762A4-1626-4422-823B-562D210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放大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到原来的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1.66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2878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54E392-8AF3-45F8-836C-4A43CC56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047" y="86143"/>
            <a:ext cx="10361905" cy="6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70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A7C52-2D40-4CC2-B9F1-8E712894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视频展示</a:t>
            </a:r>
          </a:p>
        </p:txBody>
      </p:sp>
    </p:spTree>
    <p:extLst>
      <p:ext uri="{BB962C8B-B14F-4D97-AF65-F5344CB8AC3E}">
        <p14:creationId xmlns:p14="http://schemas.microsoft.com/office/powerpoint/2010/main" val="1460995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0161C-8090-4E92-B18B-EAD093222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位图图像文件缩放">
            <a:hlinkClick r:id="" action="ppaction://media"/>
            <a:extLst>
              <a:ext uri="{FF2B5EF4-FFF2-40B4-BE49-F238E27FC236}">
                <a16:creationId xmlns:a16="http://schemas.microsoft.com/office/drawing/2014/main" id="{A1819150-C094-4708-9BDD-05A5967CE9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302" cy="6858000"/>
          </a:xfrm>
        </p:spPr>
      </p:pic>
    </p:spTree>
    <p:extLst>
      <p:ext uri="{BB962C8B-B14F-4D97-AF65-F5344CB8AC3E}">
        <p14:creationId xmlns:p14="http://schemas.microsoft.com/office/powerpoint/2010/main" val="120337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37CD6-111D-4EBC-9D03-0190D194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487" y="2679192"/>
            <a:ext cx="2811025" cy="1499616"/>
          </a:xfrm>
        </p:spPr>
        <p:txBody>
          <a:bodyPr/>
          <a:lstStyle/>
          <a:p>
            <a:pPr algn="ctr"/>
            <a:r>
              <a:rPr lang="zh-CN" altLang="en-US" b="1" dirty="0"/>
              <a:t>谢    谢</a:t>
            </a:r>
          </a:p>
        </p:txBody>
      </p:sp>
    </p:spTree>
    <p:extLst>
      <p:ext uri="{BB962C8B-B14F-4D97-AF65-F5344CB8AC3E}">
        <p14:creationId xmlns:p14="http://schemas.microsoft.com/office/powerpoint/2010/main" val="2247717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670E99-4A32-42B6-A54F-1B9345ED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最邻近插值算法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080B1-13FA-4224-A54F-05DB5088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对新图中的每一个点（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X,Y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），通过压缩比例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pzoom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可以对应的找到原图所在点（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x,y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）的大致位置，然后将对应字节拷贝过去。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07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91E8E5-91E4-4559-ACFF-A4790786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24292F"/>
                </a:solidFill>
                <a:effectLst/>
                <a:latin typeface="-apple-system"/>
              </a:rPr>
              <a:t>双线性插值算法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DF707-8F02-4056-885C-F36ADC8AE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较第一种方法准确一点的算法，就是对新图中的每一个点，通过压缩比例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pzoom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可以对应的找到原图对应的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x1,y1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，然后可以进一步获得邻近的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x2=x1+1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y2=y1+1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，由这四个值可以确定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个原图的点。然后根据</a:t>
            </a:r>
            <a:r>
              <a:rPr lang="zh-CN" altLang="en-US" b="1" i="0" dirty="0">
                <a:solidFill>
                  <a:srgbClr val="24292F"/>
                </a:solidFill>
                <a:effectLst/>
                <a:latin typeface="-apple-system"/>
              </a:rPr>
              <a:t>权值思想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先进行水平方向的插值找到两个点，后对这两点在竖直方向进行插值即可找到结果，再把对应字节拷贝过去即可。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0442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B8E9D66-2324-4A79-9B80-D3460F87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43335" cy="4022725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680365-8257-4474-A88B-B832894B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477" y="4772487"/>
            <a:ext cx="5600700" cy="1219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EFAF37-7911-4164-9432-86499FACA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40" y="2094298"/>
            <a:ext cx="7343775" cy="16573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5C3159F-F510-42A7-88F8-F06622A40882}"/>
              </a:ext>
            </a:extLst>
          </p:cNvPr>
          <p:cNvSpPr txBox="1"/>
          <p:nvPr/>
        </p:nvSpPr>
        <p:spPr>
          <a:xfrm>
            <a:off x="1610028" y="4587821"/>
            <a:ext cx="923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↑图解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49978A9-60FF-4C0C-957E-5850CD7CFB28}"/>
              </a:ext>
            </a:extLst>
          </p:cNvPr>
          <p:cNvSpPr txBox="1"/>
          <p:nvPr/>
        </p:nvSpPr>
        <p:spPr>
          <a:xfrm>
            <a:off x="7472039" y="1399213"/>
            <a:ext cx="191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↓水平方向插值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6F6DE9E-4C5E-411C-A807-56C70F9E0180}"/>
              </a:ext>
            </a:extLst>
          </p:cNvPr>
          <p:cNvSpPr txBox="1"/>
          <p:nvPr/>
        </p:nvSpPr>
        <p:spPr>
          <a:xfrm>
            <a:off x="7538621" y="4509856"/>
            <a:ext cx="178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↓竖直方向插值</a:t>
            </a:r>
          </a:p>
        </p:txBody>
      </p:sp>
    </p:spTree>
    <p:extLst>
      <p:ext uri="{BB962C8B-B14F-4D97-AF65-F5344CB8AC3E}">
        <p14:creationId xmlns:p14="http://schemas.microsoft.com/office/powerpoint/2010/main" val="79154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9EF51-5F7C-4E04-BE48-FF32498C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F4F4F"/>
                </a:solidFill>
                <a:effectLst/>
                <a:latin typeface="PingFang SC"/>
              </a:rPr>
              <a:t>程序分析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6293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A4D2A-C78A-42ED-90C2-93BE76D13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1.</a:t>
            </a:r>
            <a:r>
              <a:rPr lang="zh-CN" altLang="en-US" sz="3200" b="1" dirty="0">
                <a:solidFill>
                  <a:srgbClr val="4F4F4F"/>
                </a:solidFill>
                <a:latin typeface="PingFang SC"/>
              </a:rPr>
              <a:t>定义</a:t>
            </a:r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bmp</a:t>
            </a:r>
            <a:r>
              <a:rPr lang="zh-CN" altLang="en-US" sz="3200" b="1" dirty="0">
                <a:solidFill>
                  <a:srgbClr val="4F4F4F"/>
                </a:solidFill>
                <a:latin typeface="PingFang SC"/>
              </a:rPr>
              <a:t>图片结构体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69E8D-C906-4BF5-BD9A-E1C6811CC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这个需要先了解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bmp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图片四大件：文件头，信息头，调色板，位图数据，如果是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24</a:t>
            </a:r>
            <a:r>
              <a:rPr lang="zh-CN" altLang="en-US" b="1" dirty="0">
                <a:solidFill>
                  <a:srgbClr val="4D4D4D"/>
                </a:solidFill>
                <a:latin typeface="-apple-system"/>
              </a:rPr>
              <a:t>位则没有调色板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。</a:t>
            </a:r>
          </a:p>
          <a:p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先单独读取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bmp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图片文本标识符</a:t>
            </a:r>
            <a:r>
              <a:rPr lang="en-US" altLang="zh-CN" b="1" dirty="0">
                <a:solidFill>
                  <a:srgbClr val="4D4D4D"/>
                </a:solidFill>
                <a:latin typeface="-apple-system"/>
              </a:rPr>
              <a:t>0x4d42</a:t>
            </a:r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这个只能单独读取，读取文件头时不包含它，应该去掉或者注释掉。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92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441D64-DD72-4E68-AF1B-21119CC1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143981" cy="149961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1-1.</a:t>
            </a:r>
            <a:r>
              <a:rPr lang="zh-CN" altLang="en-US" sz="3200" b="1" dirty="0">
                <a:solidFill>
                  <a:srgbClr val="4F4F4F"/>
                </a:solidFill>
              </a:rPr>
              <a:t>文件头</a:t>
            </a:r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(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BITMAP FILE HEADER</a:t>
            </a:r>
            <a:r>
              <a:rPr lang="en-US" altLang="zh-CN" sz="3200" b="1" dirty="0">
                <a:solidFill>
                  <a:srgbClr val="4F4F4F"/>
                </a:solidFill>
                <a:latin typeface="PingFang SC"/>
              </a:rPr>
              <a:t>)</a:t>
            </a:r>
            <a:endParaRPr lang="zh-CN" altLang="en-US" sz="3200" b="1" dirty="0">
              <a:solidFill>
                <a:srgbClr val="4F4F4F"/>
              </a:solidFill>
              <a:latin typeface="PingFang SC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92CAB8-361A-450B-8449-84AF86E5D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6" y="2346685"/>
            <a:ext cx="10115031" cy="1639389"/>
          </a:xfrm>
        </p:spPr>
      </p:pic>
    </p:spTree>
    <p:extLst>
      <p:ext uri="{BB962C8B-B14F-4D97-AF65-F5344CB8AC3E}">
        <p14:creationId xmlns:p14="http://schemas.microsoft.com/office/powerpoint/2010/main" val="35979154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积分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675</Words>
  <Application>Microsoft Office PowerPoint</Application>
  <PresentationFormat>宽屏</PresentationFormat>
  <Paragraphs>53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-apple-system</vt:lpstr>
      <vt:lpstr>PingFang SC</vt:lpstr>
      <vt:lpstr>等线</vt:lpstr>
      <vt:lpstr>Tw Cen MT</vt:lpstr>
      <vt:lpstr>Tw Cen MT Condensed</vt:lpstr>
      <vt:lpstr>Wingdings 3</vt:lpstr>
      <vt:lpstr>积分</vt:lpstr>
      <vt:lpstr>位图图像文件缩放</vt:lpstr>
      <vt:lpstr>前提说明</vt:lpstr>
      <vt:lpstr>算法分析</vt:lpstr>
      <vt:lpstr>最邻近插值算法</vt:lpstr>
      <vt:lpstr>双线性插值算法</vt:lpstr>
      <vt:lpstr>PowerPoint 演示文稿</vt:lpstr>
      <vt:lpstr>程序分析</vt:lpstr>
      <vt:lpstr>1.定义bmp图片结构体</vt:lpstr>
      <vt:lpstr>1-1.文件头(BITMAP FILE HEADER)</vt:lpstr>
      <vt:lpstr>1-2.信息头(BITMAP info HEADER)</vt:lpstr>
      <vt:lpstr>1-3.调色板(RGBQUAND)</vt:lpstr>
      <vt:lpstr>1-4.位图数据</vt:lpstr>
      <vt:lpstr>2.读取图片信息 </vt:lpstr>
      <vt:lpstr>3.得到原图宽高和修改后的宽高</vt:lpstr>
      <vt:lpstr>4.获取原图位图数据</vt:lpstr>
      <vt:lpstr>5.修改两个header的数据并把修改后的header(及调色板信息)写入新图片中</vt:lpstr>
      <vt:lpstr>6.进行图片缩放</vt:lpstr>
      <vt:lpstr>6-1.最邻近插值算法</vt:lpstr>
      <vt:lpstr>6-2.双线性插值算法</vt:lpstr>
      <vt:lpstr>6-2-1.双线性插值算法-8位图</vt:lpstr>
      <vt:lpstr>6-2-2.双线性插值算法-24位位图</vt:lpstr>
      <vt:lpstr>7.将位图数据写入新的图片并进行后续处理</vt:lpstr>
      <vt:lpstr>效果展示</vt:lpstr>
      <vt:lpstr>1. |24位图缩小|：</vt:lpstr>
      <vt:lpstr>PowerPoint 演示文稿</vt:lpstr>
      <vt:lpstr>2. |24位图放大|</vt:lpstr>
      <vt:lpstr>PowerPoint 演示文稿</vt:lpstr>
      <vt:lpstr>3. |256色8位位图缩小|</vt:lpstr>
      <vt:lpstr>PowerPoint 演示文稿</vt:lpstr>
      <vt:lpstr>4. |256色8位位图放大|</vt:lpstr>
      <vt:lpstr>PowerPoint 演示文稿</vt:lpstr>
      <vt:lpstr>视频展示</vt:lpstr>
      <vt:lpstr>PowerPoint 演示文稿</vt:lpstr>
      <vt:lpstr>谢    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位图图像文件缩放</dc:title>
  <dc:creator>赵 真卿</dc:creator>
  <cp:lastModifiedBy>赵 真卿</cp:lastModifiedBy>
  <cp:revision>7</cp:revision>
  <dcterms:created xsi:type="dcterms:W3CDTF">2022-06-06T16:19:07Z</dcterms:created>
  <dcterms:modified xsi:type="dcterms:W3CDTF">2022-06-06T17:37:19Z</dcterms:modified>
</cp:coreProperties>
</file>